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4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90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906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 err="1">
                <a:latin typeface="궁서" panose="02030600000101010101" pitchFamily="18" charset="-127"/>
                <a:ea typeface="궁서" panose="02030600000101010101" pitchFamily="18" charset="-127"/>
              </a:rPr>
              <a:t>언택트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 마케팅 투자액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조 원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)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 및 광고 비중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(%)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언택트 마케팅 투자액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E7B-41DB-9744-AE96FD036C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2021년</c:v>
                </c:pt>
                <c:pt idx="1">
                  <c:v>2022년</c:v>
                </c:pt>
                <c:pt idx="2">
                  <c:v>2023년</c:v>
                </c:pt>
                <c:pt idx="3">
                  <c:v>2024년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5</c:v>
                </c:pt>
                <c:pt idx="1">
                  <c:v>8</c:v>
                </c:pt>
                <c:pt idx="2">
                  <c:v>12</c:v>
                </c:pt>
                <c:pt idx="3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온라인 플랫폼 광고 비중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2021년</c:v>
                </c:pt>
                <c:pt idx="1">
                  <c:v>2022년</c:v>
                </c:pt>
                <c:pt idx="2">
                  <c:v>2023년</c:v>
                </c:pt>
                <c:pt idx="3">
                  <c:v>2024년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35</c:v>
                </c:pt>
                <c:pt idx="1">
                  <c:v>40</c:v>
                </c:pt>
                <c:pt idx="2">
                  <c:v>45</c:v>
                </c:pt>
                <c:pt idx="3">
                  <c:v>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  <c:majorUnit val="5"/>
      </c:valAx>
      <c:valAx>
        <c:axId val="28413208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88CFFD-7FA4-4B4D-B090-B855C171DD26}" type="doc">
      <dgm:prSet loTypeId="urn:microsoft.com/office/officeart/2005/8/layout/hProcess9" loCatId="process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946EA8BA-EA77-4A22-B53E-32B316C26C26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사이렌</a:t>
          </a:r>
          <a:br>
            <a:rPr lang="en-US" altLang="ko-KR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오더</a:t>
          </a:r>
        </a:p>
      </dgm:t>
    </dgm:pt>
    <dgm:pt modelId="{29D1F708-B876-449A-B406-40AEF59550D2}" type="parTrans" cxnId="{4EA7148C-99C0-4CD7-B5AB-D6DE803AB63F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D60C443-D089-4F9E-89F1-639DDF0E7967}" type="sibTrans" cxnId="{4EA7148C-99C0-4CD7-B5AB-D6DE803AB63F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81E2CDC-F1B5-4F7D-94F3-11A003B7C007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웹세미나</a:t>
          </a:r>
        </a:p>
      </dgm:t>
    </dgm:pt>
    <dgm:pt modelId="{1CDBB236-7E4D-413B-8966-FD27924ACDC7}" type="parTrans" cxnId="{197D3B27-128B-46DE-9A88-54E9CFCD4695}">
      <dgm:prSet/>
      <dgm:spPr/>
      <dgm:t>
        <a:bodyPr/>
        <a:lstStyle/>
        <a:p>
          <a:pPr latinLnBrk="1"/>
          <a:endParaRPr lang="ko-KR" altLang="en-US"/>
        </a:p>
      </dgm:t>
    </dgm:pt>
    <dgm:pt modelId="{FF37F2AA-FA8F-41CC-AC0A-CCFF99D24DDB}" type="sibTrans" cxnId="{197D3B27-128B-46DE-9A88-54E9CFCD4695}">
      <dgm:prSet/>
      <dgm:spPr/>
      <dgm:t>
        <a:bodyPr/>
        <a:lstStyle/>
        <a:p>
          <a:pPr latinLnBrk="1"/>
          <a:endParaRPr lang="ko-KR" altLang="en-US"/>
        </a:p>
      </dgm:t>
    </dgm:pt>
    <dgm:pt modelId="{F57DF5AC-AB26-4DD0-95A4-E60C0A2C77A7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라이브</a:t>
          </a:r>
          <a:br>
            <a:rPr lang="en-US" altLang="ko-KR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커머스</a:t>
          </a:r>
        </a:p>
      </dgm:t>
    </dgm:pt>
    <dgm:pt modelId="{C67EBBA3-3B62-4F5A-9698-5655C3E71159}" type="parTrans" cxnId="{0978EA8C-C2A3-4C40-926D-A33EFCD1283B}">
      <dgm:prSet/>
      <dgm:spPr/>
      <dgm:t>
        <a:bodyPr/>
        <a:lstStyle/>
        <a:p>
          <a:pPr latinLnBrk="1"/>
          <a:endParaRPr lang="ko-KR" altLang="en-US"/>
        </a:p>
      </dgm:t>
    </dgm:pt>
    <dgm:pt modelId="{904947D0-DBF4-4464-B6FD-6D78007C0388}" type="sibTrans" cxnId="{0978EA8C-C2A3-4C40-926D-A33EFCD1283B}">
      <dgm:prSet/>
      <dgm:spPr/>
      <dgm:t>
        <a:bodyPr/>
        <a:lstStyle/>
        <a:p>
          <a:pPr latinLnBrk="1"/>
          <a:endParaRPr lang="ko-KR" altLang="en-US"/>
        </a:p>
      </dgm:t>
    </dgm:pt>
    <dgm:pt modelId="{4C143442-B042-46C3-822B-BDC9FDBD5213}" type="pres">
      <dgm:prSet presAssocID="{3F88CFFD-7FA4-4B4D-B090-B855C171DD26}" presName="CompostProcess" presStyleCnt="0">
        <dgm:presLayoutVars>
          <dgm:dir/>
          <dgm:resizeHandles val="exact"/>
        </dgm:presLayoutVars>
      </dgm:prSet>
      <dgm:spPr/>
    </dgm:pt>
    <dgm:pt modelId="{5A734641-44D8-4CF3-9394-755588FE8E9E}" type="pres">
      <dgm:prSet presAssocID="{3F88CFFD-7FA4-4B4D-B090-B855C171DD26}" presName="arrow" presStyleLbl="bgShp" presStyleIdx="0" presStyleCnt="1"/>
      <dgm:spPr/>
    </dgm:pt>
    <dgm:pt modelId="{E3D2E7D0-1BAD-4A46-BBB1-5768A30BACB8}" type="pres">
      <dgm:prSet presAssocID="{3F88CFFD-7FA4-4B4D-B090-B855C171DD26}" presName="linearProcess" presStyleCnt="0"/>
      <dgm:spPr/>
    </dgm:pt>
    <dgm:pt modelId="{974DE2B4-C936-4ABA-BD59-8ECB4261ADB4}" type="pres">
      <dgm:prSet presAssocID="{946EA8BA-EA77-4A22-B53E-32B316C26C26}" presName="textNode" presStyleLbl="node1" presStyleIdx="0" presStyleCnt="3">
        <dgm:presLayoutVars>
          <dgm:bulletEnabled val="1"/>
        </dgm:presLayoutVars>
      </dgm:prSet>
      <dgm:spPr/>
    </dgm:pt>
    <dgm:pt modelId="{B6FFA8D9-F870-46E0-B69F-12B8C48E17B6}" type="pres">
      <dgm:prSet presAssocID="{5D60C443-D089-4F9E-89F1-639DDF0E7967}" presName="sibTrans" presStyleCnt="0"/>
      <dgm:spPr/>
    </dgm:pt>
    <dgm:pt modelId="{3AE1B000-0209-47B0-A3EE-69CC44C31BAB}" type="pres">
      <dgm:prSet presAssocID="{281E2CDC-F1B5-4F7D-94F3-11A003B7C007}" presName="textNode" presStyleLbl="node1" presStyleIdx="1" presStyleCnt="3">
        <dgm:presLayoutVars>
          <dgm:bulletEnabled val="1"/>
        </dgm:presLayoutVars>
      </dgm:prSet>
      <dgm:spPr/>
    </dgm:pt>
    <dgm:pt modelId="{D3743229-000B-4240-9339-763EAB6FB18B}" type="pres">
      <dgm:prSet presAssocID="{FF37F2AA-FA8F-41CC-AC0A-CCFF99D24DDB}" presName="sibTrans" presStyleCnt="0"/>
      <dgm:spPr/>
    </dgm:pt>
    <dgm:pt modelId="{625BA4F1-2931-4244-9C5A-A2814DB75BB0}" type="pres">
      <dgm:prSet presAssocID="{F57DF5AC-AB26-4DD0-95A4-E60C0A2C77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197D3B27-128B-46DE-9A88-54E9CFCD4695}" srcId="{3F88CFFD-7FA4-4B4D-B090-B855C171DD26}" destId="{281E2CDC-F1B5-4F7D-94F3-11A003B7C007}" srcOrd="1" destOrd="0" parTransId="{1CDBB236-7E4D-413B-8966-FD27924ACDC7}" sibTransId="{FF37F2AA-FA8F-41CC-AC0A-CCFF99D24DDB}"/>
    <dgm:cxn modelId="{18812C45-FE47-4804-9D95-1E544441C807}" type="presOf" srcId="{281E2CDC-F1B5-4F7D-94F3-11A003B7C007}" destId="{3AE1B000-0209-47B0-A3EE-69CC44C31BAB}" srcOrd="0" destOrd="0" presId="urn:microsoft.com/office/officeart/2005/8/layout/hProcess9"/>
    <dgm:cxn modelId="{17013365-F644-4C99-8ECF-54FD951EF0FC}" type="presOf" srcId="{3F88CFFD-7FA4-4B4D-B090-B855C171DD26}" destId="{4C143442-B042-46C3-822B-BDC9FDBD5213}" srcOrd="0" destOrd="0" presId="urn:microsoft.com/office/officeart/2005/8/layout/hProcess9"/>
    <dgm:cxn modelId="{2A3B4E87-7226-4B2D-90D9-C243E55BCE39}" type="presOf" srcId="{946EA8BA-EA77-4A22-B53E-32B316C26C26}" destId="{974DE2B4-C936-4ABA-BD59-8ECB4261ADB4}" srcOrd="0" destOrd="0" presId="urn:microsoft.com/office/officeart/2005/8/layout/hProcess9"/>
    <dgm:cxn modelId="{4EA7148C-99C0-4CD7-B5AB-D6DE803AB63F}" srcId="{3F88CFFD-7FA4-4B4D-B090-B855C171DD26}" destId="{946EA8BA-EA77-4A22-B53E-32B316C26C26}" srcOrd="0" destOrd="0" parTransId="{29D1F708-B876-449A-B406-40AEF59550D2}" sibTransId="{5D60C443-D089-4F9E-89F1-639DDF0E7967}"/>
    <dgm:cxn modelId="{0978EA8C-C2A3-4C40-926D-A33EFCD1283B}" srcId="{3F88CFFD-7FA4-4B4D-B090-B855C171DD26}" destId="{F57DF5AC-AB26-4DD0-95A4-E60C0A2C77A7}" srcOrd="2" destOrd="0" parTransId="{C67EBBA3-3B62-4F5A-9698-5655C3E71159}" sibTransId="{904947D0-DBF4-4464-B6FD-6D78007C0388}"/>
    <dgm:cxn modelId="{F46ABCE5-A5E5-45AC-B10D-63F087DD6292}" type="presOf" srcId="{F57DF5AC-AB26-4DD0-95A4-E60C0A2C77A7}" destId="{625BA4F1-2931-4244-9C5A-A2814DB75BB0}" srcOrd="0" destOrd="0" presId="urn:microsoft.com/office/officeart/2005/8/layout/hProcess9"/>
    <dgm:cxn modelId="{D14694B9-E9D6-4076-B85D-A153E26E81A8}" type="presParOf" srcId="{4C143442-B042-46C3-822B-BDC9FDBD5213}" destId="{5A734641-44D8-4CF3-9394-755588FE8E9E}" srcOrd="0" destOrd="0" presId="urn:microsoft.com/office/officeart/2005/8/layout/hProcess9"/>
    <dgm:cxn modelId="{96B30F98-AAA1-4CB8-BE66-82EE5BA24635}" type="presParOf" srcId="{4C143442-B042-46C3-822B-BDC9FDBD5213}" destId="{E3D2E7D0-1BAD-4A46-BBB1-5768A30BACB8}" srcOrd="1" destOrd="0" presId="urn:microsoft.com/office/officeart/2005/8/layout/hProcess9"/>
    <dgm:cxn modelId="{3C9A4E3B-5B6A-40B5-8FAE-C618D6FE9883}" type="presParOf" srcId="{E3D2E7D0-1BAD-4A46-BBB1-5768A30BACB8}" destId="{974DE2B4-C936-4ABA-BD59-8ECB4261ADB4}" srcOrd="0" destOrd="0" presId="urn:microsoft.com/office/officeart/2005/8/layout/hProcess9"/>
    <dgm:cxn modelId="{85194900-A798-437C-91DF-5FD6E833CB1B}" type="presParOf" srcId="{E3D2E7D0-1BAD-4A46-BBB1-5768A30BACB8}" destId="{B6FFA8D9-F870-46E0-B69F-12B8C48E17B6}" srcOrd="1" destOrd="0" presId="urn:microsoft.com/office/officeart/2005/8/layout/hProcess9"/>
    <dgm:cxn modelId="{6BCC4A20-2EED-493F-B77B-2D08E51A55C8}" type="presParOf" srcId="{E3D2E7D0-1BAD-4A46-BBB1-5768A30BACB8}" destId="{3AE1B000-0209-47B0-A3EE-69CC44C31BAB}" srcOrd="2" destOrd="0" presId="urn:microsoft.com/office/officeart/2005/8/layout/hProcess9"/>
    <dgm:cxn modelId="{925AFD8C-0159-45EB-ACB1-2C238D16ABBF}" type="presParOf" srcId="{E3D2E7D0-1BAD-4A46-BBB1-5768A30BACB8}" destId="{D3743229-000B-4240-9339-763EAB6FB18B}" srcOrd="3" destOrd="0" presId="urn:microsoft.com/office/officeart/2005/8/layout/hProcess9"/>
    <dgm:cxn modelId="{B4391ECD-46A1-4ED5-BC0C-6011C582DFDB}" type="presParOf" srcId="{E3D2E7D0-1BAD-4A46-BBB1-5768A30BACB8}" destId="{625BA4F1-2931-4244-9C5A-A2814DB75BB0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3F64A1-B50D-472E-9979-362C2725CF79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80E9D2DD-39C1-4D3B-A0D2-54B4B75144CA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패스트푸드점</a:t>
          </a:r>
        </a:p>
      </dgm:t>
    </dgm:pt>
    <dgm:pt modelId="{268551BF-D4E1-4C39-A616-145D2E349150}" type="parTrans" cxnId="{B78E5DB2-FCFF-43C6-9389-9CC4A0B6E3FC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1DE4198-00F3-4086-9506-7554FB94EE87}" type="sibTrans" cxnId="{B78E5DB2-FCFF-43C6-9389-9CC4A0B6E3FC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65471F9-E737-4A91-BED0-A3CC65E60B1F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대형마트</a:t>
          </a:r>
        </a:p>
      </dgm:t>
    </dgm:pt>
    <dgm:pt modelId="{D154F640-4F22-4859-8BE3-7B8FB4AE7DA1}" type="parTrans" cxnId="{AE0FADFC-8960-428F-8E9C-9E771D6C2916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4FE2C0B0-E895-46FB-91FF-AF2F40356FBD}" type="sibTrans" cxnId="{AE0FADFC-8960-428F-8E9C-9E771D6C2916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641C6C2-EEF6-4D6E-B313-0E8D754B35A4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영화관</a:t>
          </a:r>
        </a:p>
      </dgm:t>
    </dgm:pt>
    <dgm:pt modelId="{75CF2A91-4457-4AE7-931D-97F7E144E8C6}" type="parTrans" cxnId="{0B07E29C-8777-4938-B04C-CDF7CD0DAC9A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BFC3A229-3FBD-4A4A-9F69-AA2C2D5DAB0E}" type="sibTrans" cxnId="{0B07E29C-8777-4938-B04C-CDF7CD0DAC9A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5388D79-7162-410E-AD84-E15D601F8691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카페</a:t>
          </a:r>
        </a:p>
      </dgm:t>
    </dgm:pt>
    <dgm:pt modelId="{93D57E8A-3247-433F-9035-BCCE485B8ECB}" type="parTrans" cxnId="{A5D61E15-139E-4019-A179-56D8C0FFB7E9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0F7A2C7-23B6-4642-9603-2A34A08A7EC2}" type="sibTrans" cxnId="{A5D61E15-139E-4019-A179-56D8C0FFB7E9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8F91E738-2D88-48AC-B9DA-49C63FF41B74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아이스크림점</a:t>
          </a:r>
        </a:p>
      </dgm:t>
    </dgm:pt>
    <dgm:pt modelId="{3C9F6907-5D5C-4AF8-8717-332C149944EB}" type="parTrans" cxnId="{1475C817-560A-4370-B417-E872F69BA1E0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A61511A0-D26E-4EE0-B05F-8ACCD93E701A}" type="sibTrans" cxnId="{1475C817-560A-4370-B417-E872F69BA1E0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5F2AA0D-5ADC-4913-90F9-DFCB87B8CA7D}" type="pres">
      <dgm:prSet presAssocID="{FD3F64A1-B50D-472E-9979-362C2725CF79}" presName="linear" presStyleCnt="0">
        <dgm:presLayoutVars>
          <dgm:dir/>
          <dgm:animLvl val="lvl"/>
          <dgm:resizeHandles val="exact"/>
        </dgm:presLayoutVars>
      </dgm:prSet>
      <dgm:spPr/>
    </dgm:pt>
    <dgm:pt modelId="{0B8158E7-BBCC-41CF-8EE9-1B539D1499AE}" type="pres">
      <dgm:prSet presAssocID="{80E9D2DD-39C1-4D3B-A0D2-54B4B75144CA}" presName="parentLin" presStyleCnt="0"/>
      <dgm:spPr/>
    </dgm:pt>
    <dgm:pt modelId="{6A856518-2AEC-4EC1-AE5A-9A9EEA8FD943}" type="pres">
      <dgm:prSet presAssocID="{80E9D2DD-39C1-4D3B-A0D2-54B4B75144CA}" presName="parentLeftMargin" presStyleLbl="node1" presStyleIdx="0" presStyleCnt="5"/>
      <dgm:spPr/>
    </dgm:pt>
    <dgm:pt modelId="{F1BC21F6-EF53-420A-A480-5C61DA0ECA2F}" type="pres">
      <dgm:prSet presAssocID="{80E9D2DD-39C1-4D3B-A0D2-54B4B75144CA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DA8FB369-21C5-4D4A-B16F-D91F81954B49}" type="pres">
      <dgm:prSet presAssocID="{80E9D2DD-39C1-4D3B-A0D2-54B4B75144CA}" presName="negativeSpace" presStyleCnt="0"/>
      <dgm:spPr/>
    </dgm:pt>
    <dgm:pt modelId="{D24C313A-64AD-4A57-9212-86E768EB1DAC}" type="pres">
      <dgm:prSet presAssocID="{80E9D2DD-39C1-4D3B-A0D2-54B4B75144CA}" presName="childText" presStyleLbl="conFgAcc1" presStyleIdx="0" presStyleCnt="5">
        <dgm:presLayoutVars>
          <dgm:bulletEnabled val="1"/>
        </dgm:presLayoutVars>
      </dgm:prSet>
      <dgm:spPr/>
    </dgm:pt>
    <dgm:pt modelId="{24B1ADC2-4FC2-4560-AD5C-2B6BDF754F5E}" type="pres">
      <dgm:prSet presAssocID="{21DE4198-00F3-4086-9506-7554FB94EE87}" presName="spaceBetweenRectangles" presStyleCnt="0"/>
      <dgm:spPr/>
    </dgm:pt>
    <dgm:pt modelId="{34E35FD5-4560-4F75-B1A8-67B89B0A6048}" type="pres">
      <dgm:prSet presAssocID="{965471F9-E737-4A91-BED0-A3CC65E60B1F}" presName="parentLin" presStyleCnt="0"/>
      <dgm:spPr/>
    </dgm:pt>
    <dgm:pt modelId="{20146CB8-237F-4F23-B9CD-927580D588CE}" type="pres">
      <dgm:prSet presAssocID="{965471F9-E737-4A91-BED0-A3CC65E60B1F}" presName="parentLeftMargin" presStyleLbl="node1" presStyleIdx="0" presStyleCnt="5"/>
      <dgm:spPr/>
    </dgm:pt>
    <dgm:pt modelId="{5217C0D0-BCCB-4F54-9E5D-D1163F512AE3}" type="pres">
      <dgm:prSet presAssocID="{965471F9-E737-4A91-BED0-A3CC65E60B1F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BF8046D0-1C26-45CC-96D7-5EBDFBF5F17D}" type="pres">
      <dgm:prSet presAssocID="{965471F9-E737-4A91-BED0-A3CC65E60B1F}" presName="negativeSpace" presStyleCnt="0"/>
      <dgm:spPr/>
    </dgm:pt>
    <dgm:pt modelId="{420864E1-B2A8-4E60-B80C-2AC5B93ABF45}" type="pres">
      <dgm:prSet presAssocID="{965471F9-E737-4A91-BED0-A3CC65E60B1F}" presName="childText" presStyleLbl="conFgAcc1" presStyleIdx="1" presStyleCnt="5">
        <dgm:presLayoutVars>
          <dgm:bulletEnabled val="1"/>
        </dgm:presLayoutVars>
      </dgm:prSet>
      <dgm:spPr/>
    </dgm:pt>
    <dgm:pt modelId="{9348808B-28F0-4282-94B8-6CEF917354FF}" type="pres">
      <dgm:prSet presAssocID="{4FE2C0B0-E895-46FB-91FF-AF2F40356FBD}" presName="spaceBetweenRectangles" presStyleCnt="0"/>
      <dgm:spPr/>
    </dgm:pt>
    <dgm:pt modelId="{59FC22D6-2D41-45DA-951C-BEAE07B89FA0}" type="pres">
      <dgm:prSet presAssocID="{9641C6C2-EEF6-4D6E-B313-0E8D754B35A4}" presName="parentLin" presStyleCnt="0"/>
      <dgm:spPr/>
    </dgm:pt>
    <dgm:pt modelId="{42A8BE43-ECC5-48DA-85C4-2C7C2AB78B5E}" type="pres">
      <dgm:prSet presAssocID="{9641C6C2-EEF6-4D6E-B313-0E8D754B35A4}" presName="parentLeftMargin" presStyleLbl="node1" presStyleIdx="1" presStyleCnt="5"/>
      <dgm:spPr/>
    </dgm:pt>
    <dgm:pt modelId="{BBBEE721-5D1B-4D81-8E1D-0153688CA8DC}" type="pres">
      <dgm:prSet presAssocID="{9641C6C2-EEF6-4D6E-B313-0E8D754B35A4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20F46F39-ACB5-44F3-AD34-83393E5B7CD6}" type="pres">
      <dgm:prSet presAssocID="{9641C6C2-EEF6-4D6E-B313-0E8D754B35A4}" presName="negativeSpace" presStyleCnt="0"/>
      <dgm:spPr/>
    </dgm:pt>
    <dgm:pt modelId="{069D0299-87C1-4101-BB80-2DE78970F2E9}" type="pres">
      <dgm:prSet presAssocID="{9641C6C2-EEF6-4D6E-B313-0E8D754B35A4}" presName="childText" presStyleLbl="conFgAcc1" presStyleIdx="2" presStyleCnt="5">
        <dgm:presLayoutVars>
          <dgm:bulletEnabled val="1"/>
        </dgm:presLayoutVars>
      </dgm:prSet>
      <dgm:spPr/>
    </dgm:pt>
    <dgm:pt modelId="{B997C78B-1A58-4F08-BC29-BA28A40EEBFD}" type="pres">
      <dgm:prSet presAssocID="{BFC3A229-3FBD-4A4A-9F69-AA2C2D5DAB0E}" presName="spaceBetweenRectangles" presStyleCnt="0"/>
      <dgm:spPr/>
    </dgm:pt>
    <dgm:pt modelId="{D1DCB02F-3202-4F51-903F-F0DA3E0EF6AC}" type="pres">
      <dgm:prSet presAssocID="{15388D79-7162-410E-AD84-E15D601F8691}" presName="parentLin" presStyleCnt="0"/>
      <dgm:spPr/>
    </dgm:pt>
    <dgm:pt modelId="{6D0F3A31-A002-4D48-8DA3-B0FAB58874AA}" type="pres">
      <dgm:prSet presAssocID="{15388D79-7162-410E-AD84-E15D601F8691}" presName="parentLeftMargin" presStyleLbl="node1" presStyleIdx="2" presStyleCnt="5"/>
      <dgm:spPr/>
    </dgm:pt>
    <dgm:pt modelId="{D6BA4223-377A-4A27-A245-5BA74216424D}" type="pres">
      <dgm:prSet presAssocID="{15388D79-7162-410E-AD84-E15D601F8691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5DA10900-9732-440A-9E4E-4458D7352397}" type="pres">
      <dgm:prSet presAssocID="{15388D79-7162-410E-AD84-E15D601F8691}" presName="negativeSpace" presStyleCnt="0"/>
      <dgm:spPr/>
    </dgm:pt>
    <dgm:pt modelId="{3F81A168-5373-4C21-98BD-FD178FB9313A}" type="pres">
      <dgm:prSet presAssocID="{15388D79-7162-410E-AD84-E15D601F8691}" presName="childText" presStyleLbl="conFgAcc1" presStyleIdx="3" presStyleCnt="5">
        <dgm:presLayoutVars>
          <dgm:bulletEnabled val="1"/>
        </dgm:presLayoutVars>
      </dgm:prSet>
      <dgm:spPr/>
    </dgm:pt>
    <dgm:pt modelId="{48C44D83-6268-4901-B8F0-7EA82D314086}" type="pres">
      <dgm:prSet presAssocID="{50F7A2C7-23B6-4642-9603-2A34A08A7EC2}" presName="spaceBetweenRectangles" presStyleCnt="0"/>
      <dgm:spPr/>
    </dgm:pt>
    <dgm:pt modelId="{13B2C2D8-4201-407E-B651-05AB5520BBA4}" type="pres">
      <dgm:prSet presAssocID="{8F91E738-2D88-48AC-B9DA-49C63FF41B74}" presName="parentLin" presStyleCnt="0"/>
      <dgm:spPr/>
    </dgm:pt>
    <dgm:pt modelId="{D9629A7D-DF12-47CF-A11F-2658FE5F8BE5}" type="pres">
      <dgm:prSet presAssocID="{8F91E738-2D88-48AC-B9DA-49C63FF41B74}" presName="parentLeftMargin" presStyleLbl="node1" presStyleIdx="3" presStyleCnt="5"/>
      <dgm:spPr/>
    </dgm:pt>
    <dgm:pt modelId="{F0B06440-E2E8-468B-B898-3857ADD1F34F}" type="pres">
      <dgm:prSet presAssocID="{8F91E738-2D88-48AC-B9DA-49C63FF41B74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B1035543-F3CD-430C-836C-EE62D44EDB2E}" type="pres">
      <dgm:prSet presAssocID="{8F91E738-2D88-48AC-B9DA-49C63FF41B74}" presName="negativeSpace" presStyleCnt="0"/>
      <dgm:spPr/>
    </dgm:pt>
    <dgm:pt modelId="{1215E4FF-B295-4F61-9CD5-43CEB1AF07AB}" type="pres">
      <dgm:prSet presAssocID="{8F91E738-2D88-48AC-B9DA-49C63FF41B74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50F89305-3742-4D5D-A59D-F42BF1195DA9}" type="presOf" srcId="{15388D79-7162-410E-AD84-E15D601F8691}" destId="{6D0F3A31-A002-4D48-8DA3-B0FAB58874AA}" srcOrd="0" destOrd="0" presId="urn:microsoft.com/office/officeart/2005/8/layout/list1"/>
    <dgm:cxn modelId="{A5D61E15-139E-4019-A179-56D8C0FFB7E9}" srcId="{FD3F64A1-B50D-472E-9979-362C2725CF79}" destId="{15388D79-7162-410E-AD84-E15D601F8691}" srcOrd="3" destOrd="0" parTransId="{93D57E8A-3247-433F-9035-BCCE485B8ECB}" sibTransId="{50F7A2C7-23B6-4642-9603-2A34A08A7EC2}"/>
    <dgm:cxn modelId="{1475C817-560A-4370-B417-E872F69BA1E0}" srcId="{FD3F64A1-B50D-472E-9979-362C2725CF79}" destId="{8F91E738-2D88-48AC-B9DA-49C63FF41B74}" srcOrd="4" destOrd="0" parTransId="{3C9F6907-5D5C-4AF8-8717-332C149944EB}" sibTransId="{A61511A0-D26E-4EE0-B05F-8ACCD93E701A}"/>
    <dgm:cxn modelId="{12AB8927-9F24-4DF5-B7E2-D3D81E9A45FF}" type="presOf" srcId="{965471F9-E737-4A91-BED0-A3CC65E60B1F}" destId="{20146CB8-237F-4F23-B9CD-927580D588CE}" srcOrd="0" destOrd="0" presId="urn:microsoft.com/office/officeart/2005/8/layout/list1"/>
    <dgm:cxn modelId="{665E4635-5E7F-4A30-A761-80D3624EF633}" type="presOf" srcId="{80E9D2DD-39C1-4D3B-A0D2-54B4B75144CA}" destId="{F1BC21F6-EF53-420A-A480-5C61DA0ECA2F}" srcOrd="1" destOrd="0" presId="urn:microsoft.com/office/officeart/2005/8/layout/list1"/>
    <dgm:cxn modelId="{EF4FC735-DB33-42BA-B243-654AB596BD12}" type="presOf" srcId="{15388D79-7162-410E-AD84-E15D601F8691}" destId="{D6BA4223-377A-4A27-A245-5BA74216424D}" srcOrd="1" destOrd="0" presId="urn:microsoft.com/office/officeart/2005/8/layout/list1"/>
    <dgm:cxn modelId="{CDA2DF35-6EAB-420A-8A0F-31E98AED6024}" type="presOf" srcId="{965471F9-E737-4A91-BED0-A3CC65E60B1F}" destId="{5217C0D0-BCCB-4F54-9E5D-D1163F512AE3}" srcOrd="1" destOrd="0" presId="urn:microsoft.com/office/officeart/2005/8/layout/list1"/>
    <dgm:cxn modelId="{9F07AC64-3012-4AEC-B204-AF1847C32B80}" type="presOf" srcId="{8F91E738-2D88-48AC-B9DA-49C63FF41B74}" destId="{F0B06440-E2E8-468B-B898-3857ADD1F34F}" srcOrd="1" destOrd="0" presId="urn:microsoft.com/office/officeart/2005/8/layout/list1"/>
    <dgm:cxn modelId="{0A40CB49-2D8A-4860-A264-F6B8D735D05B}" type="presOf" srcId="{9641C6C2-EEF6-4D6E-B313-0E8D754B35A4}" destId="{BBBEE721-5D1B-4D81-8E1D-0153688CA8DC}" srcOrd="1" destOrd="0" presId="urn:microsoft.com/office/officeart/2005/8/layout/list1"/>
    <dgm:cxn modelId="{CDD65E6B-0335-441D-8F10-4073BD044472}" type="presOf" srcId="{80E9D2DD-39C1-4D3B-A0D2-54B4B75144CA}" destId="{6A856518-2AEC-4EC1-AE5A-9A9EEA8FD943}" srcOrd="0" destOrd="0" presId="urn:microsoft.com/office/officeart/2005/8/layout/list1"/>
    <dgm:cxn modelId="{0B07E29C-8777-4938-B04C-CDF7CD0DAC9A}" srcId="{FD3F64A1-B50D-472E-9979-362C2725CF79}" destId="{9641C6C2-EEF6-4D6E-B313-0E8D754B35A4}" srcOrd="2" destOrd="0" parTransId="{75CF2A91-4457-4AE7-931D-97F7E144E8C6}" sibTransId="{BFC3A229-3FBD-4A4A-9F69-AA2C2D5DAB0E}"/>
    <dgm:cxn modelId="{B78E5DB2-FCFF-43C6-9389-9CC4A0B6E3FC}" srcId="{FD3F64A1-B50D-472E-9979-362C2725CF79}" destId="{80E9D2DD-39C1-4D3B-A0D2-54B4B75144CA}" srcOrd="0" destOrd="0" parTransId="{268551BF-D4E1-4C39-A616-145D2E349150}" sibTransId="{21DE4198-00F3-4086-9506-7554FB94EE87}"/>
    <dgm:cxn modelId="{79C30AD5-5715-49C8-B164-FDD36AE9631F}" type="presOf" srcId="{8F91E738-2D88-48AC-B9DA-49C63FF41B74}" destId="{D9629A7D-DF12-47CF-A11F-2658FE5F8BE5}" srcOrd="0" destOrd="0" presId="urn:microsoft.com/office/officeart/2005/8/layout/list1"/>
    <dgm:cxn modelId="{28EFECE8-C222-4252-A4B7-0A926D308434}" type="presOf" srcId="{9641C6C2-EEF6-4D6E-B313-0E8D754B35A4}" destId="{42A8BE43-ECC5-48DA-85C4-2C7C2AB78B5E}" srcOrd="0" destOrd="0" presId="urn:microsoft.com/office/officeart/2005/8/layout/list1"/>
    <dgm:cxn modelId="{37D324EE-0ED8-4C6E-827D-D05F9836BBF0}" type="presOf" srcId="{FD3F64A1-B50D-472E-9979-362C2725CF79}" destId="{F5F2AA0D-5ADC-4913-90F9-DFCB87B8CA7D}" srcOrd="0" destOrd="0" presId="urn:microsoft.com/office/officeart/2005/8/layout/list1"/>
    <dgm:cxn modelId="{AE0FADFC-8960-428F-8E9C-9E771D6C2916}" srcId="{FD3F64A1-B50D-472E-9979-362C2725CF79}" destId="{965471F9-E737-4A91-BED0-A3CC65E60B1F}" srcOrd="1" destOrd="0" parTransId="{D154F640-4F22-4859-8BE3-7B8FB4AE7DA1}" sibTransId="{4FE2C0B0-E895-46FB-91FF-AF2F40356FBD}"/>
    <dgm:cxn modelId="{ABF25348-1881-4FAE-945A-7CA1265BDF87}" type="presParOf" srcId="{F5F2AA0D-5ADC-4913-90F9-DFCB87B8CA7D}" destId="{0B8158E7-BBCC-41CF-8EE9-1B539D1499AE}" srcOrd="0" destOrd="0" presId="urn:microsoft.com/office/officeart/2005/8/layout/list1"/>
    <dgm:cxn modelId="{A7A2A09F-6C29-45EE-B464-2E0939533D2A}" type="presParOf" srcId="{0B8158E7-BBCC-41CF-8EE9-1B539D1499AE}" destId="{6A856518-2AEC-4EC1-AE5A-9A9EEA8FD943}" srcOrd="0" destOrd="0" presId="urn:microsoft.com/office/officeart/2005/8/layout/list1"/>
    <dgm:cxn modelId="{83FCDDED-139F-4FFD-8C38-35A6D0E74B81}" type="presParOf" srcId="{0B8158E7-BBCC-41CF-8EE9-1B539D1499AE}" destId="{F1BC21F6-EF53-420A-A480-5C61DA0ECA2F}" srcOrd="1" destOrd="0" presId="urn:microsoft.com/office/officeart/2005/8/layout/list1"/>
    <dgm:cxn modelId="{EE4F0A02-77EC-45E7-B789-7467442A8E2C}" type="presParOf" srcId="{F5F2AA0D-5ADC-4913-90F9-DFCB87B8CA7D}" destId="{DA8FB369-21C5-4D4A-B16F-D91F81954B49}" srcOrd="1" destOrd="0" presId="urn:microsoft.com/office/officeart/2005/8/layout/list1"/>
    <dgm:cxn modelId="{F338A5EF-E876-408E-8B1B-71B9CC232F60}" type="presParOf" srcId="{F5F2AA0D-5ADC-4913-90F9-DFCB87B8CA7D}" destId="{D24C313A-64AD-4A57-9212-86E768EB1DAC}" srcOrd="2" destOrd="0" presId="urn:microsoft.com/office/officeart/2005/8/layout/list1"/>
    <dgm:cxn modelId="{1E73B9A4-F22C-4E70-9114-C24BAC2135F8}" type="presParOf" srcId="{F5F2AA0D-5ADC-4913-90F9-DFCB87B8CA7D}" destId="{24B1ADC2-4FC2-4560-AD5C-2B6BDF754F5E}" srcOrd="3" destOrd="0" presId="urn:microsoft.com/office/officeart/2005/8/layout/list1"/>
    <dgm:cxn modelId="{94AB620D-4677-4842-8A9F-255D71FB4732}" type="presParOf" srcId="{F5F2AA0D-5ADC-4913-90F9-DFCB87B8CA7D}" destId="{34E35FD5-4560-4F75-B1A8-67B89B0A6048}" srcOrd="4" destOrd="0" presId="urn:microsoft.com/office/officeart/2005/8/layout/list1"/>
    <dgm:cxn modelId="{9B7BF978-7580-4D6A-A5A2-1EC87852022F}" type="presParOf" srcId="{34E35FD5-4560-4F75-B1A8-67B89B0A6048}" destId="{20146CB8-237F-4F23-B9CD-927580D588CE}" srcOrd="0" destOrd="0" presId="urn:microsoft.com/office/officeart/2005/8/layout/list1"/>
    <dgm:cxn modelId="{AE18FFCD-DDFF-4351-8BD3-07907115F88C}" type="presParOf" srcId="{34E35FD5-4560-4F75-B1A8-67B89B0A6048}" destId="{5217C0D0-BCCB-4F54-9E5D-D1163F512AE3}" srcOrd="1" destOrd="0" presId="urn:microsoft.com/office/officeart/2005/8/layout/list1"/>
    <dgm:cxn modelId="{36C488E8-2C8C-4D6F-82CD-49FA965996E3}" type="presParOf" srcId="{F5F2AA0D-5ADC-4913-90F9-DFCB87B8CA7D}" destId="{BF8046D0-1C26-45CC-96D7-5EBDFBF5F17D}" srcOrd="5" destOrd="0" presId="urn:microsoft.com/office/officeart/2005/8/layout/list1"/>
    <dgm:cxn modelId="{54799AF4-BCC0-4912-BA96-768F26DB080C}" type="presParOf" srcId="{F5F2AA0D-5ADC-4913-90F9-DFCB87B8CA7D}" destId="{420864E1-B2A8-4E60-B80C-2AC5B93ABF45}" srcOrd="6" destOrd="0" presId="urn:microsoft.com/office/officeart/2005/8/layout/list1"/>
    <dgm:cxn modelId="{C94A6D53-6EEF-47E4-841B-418C13D6098F}" type="presParOf" srcId="{F5F2AA0D-5ADC-4913-90F9-DFCB87B8CA7D}" destId="{9348808B-28F0-4282-94B8-6CEF917354FF}" srcOrd="7" destOrd="0" presId="urn:microsoft.com/office/officeart/2005/8/layout/list1"/>
    <dgm:cxn modelId="{5AB7AEA5-F6E5-40B3-A21D-B5F5D60AB773}" type="presParOf" srcId="{F5F2AA0D-5ADC-4913-90F9-DFCB87B8CA7D}" destId="{59FC22D6-2D41-45DA-951C-BEAE07B89FA0}" srcOrd="8" destOrd="0" presId="urn:microsoft.com/office/officeart/2005/8/layout/list1"/>
    <dgm:cxn modelId="{382065BD-4A26-4903-BC00-ECF404FF1907}" type="presParOf" srcId="{59FC22D6-2D41-45DA-951C-BEAE07B89FA0}" destId="{42A8BE43-ECC5-48DA-85C4-2C7C2AB78B5E}" srcOrd="0" destOrd="0" presId="urn:microsoft.com/office/officeart/2005/8/layout/list1"/>
    <dgm:cxn modelId="{27F7DF1A-97E6-48A5-A30D-50A072C1F899}" type="presParOf" srcId="{59FC22D6-2D41-45DA-951C-BEAE07B89FA0}" destId="{BBBEE721-5D1B-4D81-8E1D-0153688CA8DC}" srcOrd="1" destOrd="0" presId="urn:microsoft.com/office/officeart/2005/8/layout/list1"/>
    <dgm:cxn modelId="{3D2820D9-E737-49F3-9BEA-730F1B4025B9}" type="presParOf" srcId="{F5F2AA0D-5ADC-4913-90F9-DFCB87B8CA7D}" destId="{20F46F39-ACB5-44F3-AD34-83393E5B7CD6}" srcOrd="9" destOrd="0" presId="urn:microsoft.com/office/officeart/2005/8/layout/list1"/>
    <dgm:cxn modelId="{D47DD80E-7754-4E54-B3CA-8C33C6B65528}" type="presParOf" srcId="{F5F2AA0D-5ADC-4913-90F9-DFCB87B8CA7D}" destId="{069D0299-87C1-4101-BB80-2DE78970F2E9}" srcOrd="10" destOrd="0" presId="urn:microsoft.com/office/officeart/2005/8/layout/list1"/>
    <dgm:cxn modelId="{BE5D2C26-BE7D-4A26-876C-1E1DF038A1EE}" type="presParOf" srcId="{F5F2AA0D-5ADC-4913-90F9-DFCB87B8CA7D}" destId="{B997C78B-1A58-4F08-BC29-BA28A40EEBFD}" srcOrd="11" destOrd="0" presId="urn:microsoft.com/office/officeart/2005/8/layout/list1"/>
    <dgm:cxn modelId="{3386C752-F303-46CB-AAA9-D01724BF4FD4}" type="presParOf" srcId="{F5F2AA0D-5ADC-4913-90F9-DFCB87B8CA7D}" destId="{D1DCB02F-3202-4F51-903F-F0DA3E0EF6AC}" srcOrd="12" destOrd="0" presId="urn:microsoft.com/office/officeart/2005/8/layout/list1"/>
    <dgm:cxn modelId="{BB46FC14-D55B-483D-8FD3-DA8BD009CF32}" type="presParOf" srcId="{D1DCB02F-3202-4F51-903F-F0DA3E0EF6AC}" destId="{6D0F3A31-A002-4D48-8DA3-B0FAB58874AA}" srcOrd="0" destOrd="0" presId="urn:microsoft.com/office/officeart/2005/8/layout/list1"/>
    <dgm:cxn modelId="{A12B85B0-A56C-4519-A6DE-A5874B05E3A5}" type="presParOf" srcId="{D1DCB02F-3202-4F51-903F-F0DA3E0EF6AC}" destId="{D6BA4223-377A-4A27-A245-5BA74216424D}" srcOrd="1" destOrd="0" presId="urn:microsoft.com/office/officeart/2005/8/layout/list1"/>
    <dgm:cxn modelId="{CC00F8EC-85CD-4395-A087-711DD53A4715}" type="presParOf" srcId="{F5F2AA0D-5ADC-4913-90F9-DFCB87B8CA7D}" destId="{5DA10900-9732-440A-9E4E-4458D7352397}" srcOrd="13" destOrd="0" presId="urn:microsoft.com/office/officeart/2005/8/layout/list1"/>
    <dgm:cxn modelId="{C17AEFA4-A3BB-4429-9BEF-C02B3EAB3986}" type="presParOf" srcId="{F5F2AA0D-5ADC-4913-90F9-DFCB87B8CA7D}" destId="{3F81A168-5373-4C21-98BD-FD178FB9313A}" srcOrd="14" destOrd="0" presId="urn:microsoft.com/office/officeart/2005/8/layout/list1"/>
    <dgm:cxn modelId="{4BF90F45-E432-46D3-AD7B-D4A6D3C0E7FB}" type="presParOf" srcId="{F5F2AA0D-5ADC-4913-90F9-DFCB87B8CA7D}" destId="{48C44D83-6268-4901-B8F0-7EA82D314086}" srcOrd="15" destOrd="0" presId="urn:microsoft.com/office/officeart/2005/8/layout/list1"/>
    <dgm:cxn modelId="{F662490C-1DDA-4525-B119-129FF1B11F76}" type="presParOf" srcId="{F5F2AA0D-5ADC-4913-90F9-DFCB87B8CA7D}" destId="{13B2C2D8-4201-407E-B651-05AB5520BBA4}" srcOrd="16" destOrd="0" presId="urn:microsoft.com/office/officeart/2005/8/layout/list1"/>
    <dgm:cxn modelId="{AA149306-38DB-4D63-8E7B-30E39C4F1C55}" type="presParOf" srcId="{13B2C2D8-4201-407E-B651-05AB5520BBA4}" destId="{D9629A7D-DF12-47CF-A11F-2658FE5F8BE5}" srcOrd="0" destOrd="0" presId="urn:microsoft.com/office/officeart/2005/8/layout/list1"/>
    <dgm:cxn modelId="{807FBC2C-92E3-4B94-88A1-B95716A89EF6}" type="presParOf" srcId="{13B2C2D8-4201-407E-B651-05AB5520BBA4}" destId="{F0B06440-E2E8-468B-B898-3857ADD1F34F}" srcOrd="1" destOrd="0" presId="urn:microsoft.com/office/officeart/2005/8/layout/list1"/>
    <dgm:cxn modelId="{ACE104FC-19E7-45BD-8351-8FB3C003EC77}" type="presParOf" srcId="{F5F2AA0D-5ADC-4913-90F9-DFCB87B8CA7D}" destId="{B1035543-F3CD-430C-836C-EE62D44EDB2E}" srcOrd="17" destOrd="0" presId="urn:microsoft.com/office/officeart/2005/8/layout/list1"/>
    <dgm:cxn modelId="{594437B5-6F34-460B-B7B4-C45F6CBE59C3}" type="presParOf" srcId="{F5F2AA0D-5ADC-4913-90F9-DFCB87B8CA7D}" destId="{1215E4FF-B295-4F61-9CD5-43CEB1AF07A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734641-44D8-4CF3-9394-755588FE8E9E}">
      <dsp:nvSpPr>
        <dsp:cNvPr id="0" name=""/>
        <dsp:cNvSpPr/>
      </dsp:nvSpPr>
      <dsp:spPr>
        <a:xfrm>
          <a:off x="330722" y="0"/>
          <a:ext cx="3748187" cy="1217831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4DE2B4-C936-4ABA-BD59-8ECB4261ADB4}">
      <dsp:nvSpPr>
        <dsp:cNvPr id="0" name=""/>
        <dsp:cNvSpPr/>
      </dsp:nvSpPr>
      <dsp:spPr>
        <a:xfrm>
          <a:off x="0" y="365349"/>
          <a:ext cx="1322889" cy="48713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사이렌</a:t>
          </a:r>
          <a:br>
            <a:rPr lang="en-US" altLang="ko-KR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오더</a:t>
          </a:r>
        </a:p>
      </dsp:txBody>
      <dsp:txXfrm>
        <a:off x="23780" y="389129"/>
        <a:ext cx="1275329" cy="439572"/>
      </dsp:txXfrm>
    </dsp:sp>
    <dsp:sp modelId="{3AE1B000-0209-47B0-A3EE-69CC44C31BAB}">
      <dsp:nvSpPr>
        <dsp:cNvPr id="0" name=""/>
        <dsp:cNvSpPr/>
      </dsp:nvSpPr>
      <dsp:spPr>
        <a:xfrm>
          <a:off x="1543371" y="365349"/>
          <a:ext cx="1322889" cy="48713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웹세미나</a:t>
          </a:r>
        </a:p>
      </dsp:txBody>
      <dsp:txXfrm>
        <a:off x="1567151" y="389129"/>
        <a:ext cx="1275329" cy="439572"/>
      </dsp:txXfrm>
    </dsp:sp>
    <dsp:sp modelId="{625BA4F1-2931-4244-9C5A-A2814DB75BB0}">
      <dsp:nvSpPr>
        <dsp:cNvPr id="0" name=""/>
        <dsp:cNvSpPr/>
      </dsp:nvSpPr>
      <dsp:spPr>
        <a:xfrm>
          <a:off x="3086742" y="365349"/>
          <a:ext cx="1322889" cy="4871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라이브</a:t>
          </a:r>
          <a:br>
            <a:rPr lang="en-US" altLang="ko-KR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커머스</a:t>
          </a:r>
        </a:p>
      </dsp:txBody>
      <dsp:txXfrm>
        <a:off x="3110522" y="389129"/>
        <a:ext cx="1275329" cy="4395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C313A-64AD-4A57-9212-86E768EB1DAC}">
      <dsp:nvSpPr>
        <dsp:cNvPr id="0" name=""/>
        <dsp:cNvSpPr/>
      </dsp:nvSpPr>
      <dsp:spPr>
        <a:xfrm>
          <a:off x="0" y="180188"/>
          <a:ext cx="2281287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1BC21F6-EF53-420A-A480-5C61DA0ECA2F}">
      <dsp:nvSpPr>
        <dsp:cNvPr id="0" name=""/>
        <dsp:cNvSpPr/>
      </dsp:nvSpPr>
      <dsp:spPr>
        <a:xfrm>
          <a:off x="114064" y="47348"/>
          <a:ext cx="1596900" cy="265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359" tIns="0" rIns="60359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패스트푸드점</a:t>
          </a:r>
        </a:p>
      </dsp:txBody>
      <dsp:txXfrm>
        <a:off x="127033" y="60317"/>
        <a:ext cx="1570962" cy="239742"/>
      </dsp:txXfrm>
    </dsp:sp>
    <dsp:sp modelId="{420864E1-B2A8-4E60-B80C-2AC5B93ABF45}">
      <dsp:nvSpPr>
        <dsp:cNvPr id="0" name=""/>
        <dsp:cNvSpPr/>
      </dsp:nvSpPr>
      <dsp:spPr>
        <a:xfrm>
          <a:off x="0" y="588428"/>
          <a:ext cx="2281287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217C0D0-BCCB-4F54-9E5D-D1163F512AE3}">
      <dsp:nvSpPr>
        <dsp:cNvPr id="0" name=""/>
        <dsp:cNvSpPr/>
      </dsp:nvSpPr>
      <dsp:spPr>
        <a:xfrm>
          <a:off x="114064" y="455588"/>
          <a:ext cx="1596900" cy="265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359" tIns="0" rIns="60359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대형마트</a:t>
          </a:r>
        </a:p>
      </dsp:txBody>
      <dsp:txXfrm>
        <a:off x="127033" y="468557"/>
        <a:ext cx="1570962" cy="239742"/>
      </dsp:txXfrm>
    </dsp:sp>
    <dsp:sp modelId="{069D0299-87C1-4101-BB80-2DE78970F2E9}">
      <dsp:nvSpPr>
        <dsp:cNvPr id="0" name=""/>
        <dsp:cNvSpPr/>
      </dsp:nvSpPr>
      <dsp:spPr>
        <a:xfrm>
          <a:off x="0" y="996668"/>
          <a:ext cx="2281287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BBEE721-5D1B-4D81-8E1D-0153688CA8DC}">
      <dsp:nvSpPr>
        <dsp:cNvPr id="0" name=""/>
        <dsp:cNvSpPr/>
      </dsp:nvSpPr>
      <dsp:spPr>
        <a:xfrm>
          <a:off x="114064" y="863829"/>
          <a:ext cx="1596900" cy="265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359" tIns="0" rIns="60359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영화관</a:t>
          </a:r>
        </a:p>
      </dsp:txBody>
      <dsp:txXfrm>
        <a:off x="127033" y="876798"/>
        <a:ext cx="1570962" cy="239742"/>
      </dsp:txXfrm>
    </dsp:sp>
    <dsp:sp modelId="{3F81A168-5373-4C21-98BD-FD178FB9313A}">
      <dsp:nvSpPr>
        <dsp:cNvPr id="0" name=""/>
        <dsp:cNvSpPr/>
      </dsp:nvSpPr>
      <dsp:spPr>
        <a:xfrm>
          <a:off x="0" y="1404909"/>
          <a:ext cx="2281287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6BA4223-377A-4A27-A245-5BA74216424D}">
      <dsp:nvSpPr>
        <dsp:cNvPr id="0" name=""/>
        <dsp:cNvSpPr/>
      </dsp:nvSpPr>
      <dsp:spPr>
        <a:xfrm>
          <a:off x="114064" y="1272069"/>
          <a:ext cx="1596900" cy="265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359" tIns="0" rIns="60359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카페</a:t>
          </a:r>
        </a:p>
      </dsp:txBody>
      <dsp:txXfrm>
        <a:off x="127033" y="1285038"/>
        <a:ext cx="1570962" cy="239742"/>
      </dsp:txXfrm>
    </dsp:sp>
    <dsp:sp modelId="{1215E4FF-B295-4F61-9CD5-43CEB1AF07AB}">
      <dsp:nvSpPr>
        <dsp:cNvPr id="0" name=""/>
        <dsp:cNvSpPr/>
      </dsp:nvSpPr>
      <dsp:spPr>
        <a:xfrm>
          <a:off x="0" y="1813149"/>
          <a:ext cx="2281287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0B06440-E2E8-468B-B898-3857ADD1F34F}">
      <dsp:nvSpPr>
        <dsp:cNvPr id="0" name=""/>
        <dsp:cNvSpPr/>
      </dsp:nvSpPr>
      <dsp:spPr>
        <a:xfrm>
          <a:off x="114064" y="1680309"/>
          <a:ext cx="1596900" cy="265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359" tIns="0" rIns="60359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아이스크림점</a:t>
          </a:r>
        </a:p>
      </dsp:txBody>
      <dsp:txXfrm>
        <a:off x="127033" y="1693278"/>
        <a:ext cx="1570962" cy="2397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2026-01-12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2026-01-12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2026-01-12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2026-01-12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2026-01-12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평행 사변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 flipH="1">
            <a:off x="0" y="747669"/>
            <a:ext cx="9906000" cy="365125"/>
          </a:xfrm>
          <a:prstGeom prst="parallelogram">
            <a:avLst>
              <a:gd name="adj" fmla="val 65164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사각형: 둥근 위쪽 모서리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8" y="0"/>
            <a:ext cx="8543925" cy="1104168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625"/>
            <a:ext cx="9906000" cy="111279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21180955-3371-40D3-851D-669E23DF2E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860" y="6228364"/>
            <a:ext cx="1644277" cy="58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2026-01-12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2026-01-12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2026-01-12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2026-01-12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2026-01-12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2026-01-12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2026-01-12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2026-01-12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2725" y="0"/>
            <a:ext cx="5080263" cy="6858000"/>
          </a:xfrm>
          <a:prstGeom prst="snip1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Picture 3" descr="w1 복사본">
            <a:extLst>
              <a:ext uri="{FF2B5EF4-FFF2-40B4-BE49-F238E27FC236}">
                <a16:creationId xmlns:a16="http://schemas.microsoft.com/office/drawing/2014/main" id="{F64396DB-FEBF-408C-9D55-C99A0545B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2114" y="1061809"/>
            <a:ext cx="601663" cy="584200"/>
          </a:xfrm>
          <a:prstGeom prst="rect">
            <a:avLst/>
          </a:prstGeom>
          <a:noFill/>
        </p:spPr>
      </p:pic>
      <p:pic>
        <p:nvPicPr>
          <p:cNvPr id="8" name="Picture 4" descr="w2 복사본">
            <a:extLst>
              <a:ext uri="{FF2B5EF4-FFF2-40B4-BE49-F238E27FC236}">
                <a16:creationId xmlns:a16="http://schemas.microsoft.com/office/drawing/2014/main" id="{A9A98007-BD5E-45CA-A94D-F59AC19D4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97437" y="2276923"/>
            <a:ext cx="587375" cy="569913"/>
          </a:xfrm>
          <a:prstGeom prst="rect">
            <a:avLst/>
          </a:prstGeom>
          <a:noFill/>
        </p:spPr>
      </p:pic>
      <p:pic>
        <p:nvPicPr>
          <p:cNvPr id="9" name="Picture 28" descr="w3 복사본">
            <a:extLst>
              <a:ext uri="{FF2B5EF4-FFF2-40B4-BE49-F238E27FC236}">
                <a16:creationId xmlns:a16="http://schemas.microsoft.com/office/drawing/2014/main" id="{20B41B5A-699E-4FA7-8BC0-0FE82FE86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4012" y="207075"/>
            <a:ext cx="569913" cy="569913"/>
          </a:xfrm>
          <a:prstGeom prst="rect">
            <a:avLst/>
          </a:prstGeom>
          <a:noFill/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50BD32CF-7E38-44AA-91F0-F1A6A0460F1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302" y="148920"/>
            <a:ext cx="1979361" cy="6862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846836"/>
            <a:ext cx="7111999" cy="1237672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n-US" altLang="ko-KR" b="1" dirty="0" err="1"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Untact</a:t>
            </a:r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 Service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3672571" y="1988410"/>
            <a:ext cx="4971808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평행 사변형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3174243" y="1461938"/>
            <a:ext cx="1387619" cy="886690"/>
          </a:xfrm>
          <a:prstGeom prst="parallelogram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3672571" y="3207608"/>
            <a:ext cx="4971808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평행 사변형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3174243" y="2681136"/>
            <a:ext cx="1387619" cy="886690"/>
          </a:xfrm>
          <a:prstGeom prst="parallelogram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B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3672571" y="4426223"/>
            <a:ext cx="4971808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평행 사변형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3174243" y="3899751"/>
            <a:ext cx="1387619" cy="886690"/>
          </a:xfrm>
          <a:prstGeom prst="parallelogram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C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3672571" y="5639931"/>
            <a:ext cx="4971808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평행 사변형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3174243" y="5113459"/>
            <a:ext cx="1387619" cy="886690"/>
          </a:xfrm>
          <a:prstGeom prst="parallelogram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D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764907" y="1693557"/>
            <a:ext cx="3159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</a:rPr>
              <a:t>언택트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서비스의 정의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764907" y="2916951"/>
            <a:ext cx="3467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</a:rPr>
              <a:t>언택트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마케팅의 장단점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764907" y="4117677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</a:rPr>
              <a:t>언택트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마케팅 성장 변화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764907" y="5335879"/>
            <a:ext cx="2852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언택트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 마케팅 사례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CB12D45C-5923-4155-9AFD-AD3A76C408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02" r="2223" b="68786"/>
          <a:stretch/>
        </p:blipFill>
        <p:spPr>
          <a:xfrm>
            <a:off x="763151" y="4296513"/>
            <a:ext cx="1951969" cy="1703636"/>
          </a:xfrm>
          <a:prstGeom prst="rect">
            <a:avLst/>
          </a:prstGeom>
        </p:spPr>
      </p:pic>
      <p:pic>
        <p:nvPicPr>
          <p:cNvPr id="21" name="Picture 3" descr="w1 복사본">
            <a:extLst>
              <a:ext uri="{FF2B5EF4-FFF2-40B4-BE49-F238E27FC236}">
                <a16:creationId xmlns:a16="http://schemas.microsoft.com/office/drawing/2014/main" id="{2DB84414-EA27-4F17-A7C6-068C2A5060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3447" y="5218576"/>
            <a:ext cx="601663" cy="584200"/>
          </a:xfrm>
          <a:prstGeom prst="rect">
            <a:avLst/>
          </a:prstGeom>
          <a:noFill/>
        </p:spPr>
      </p:pic>
      <p:pic>
        <p:nvPicPr>
          <p:cNvPr id="22" name="Picture 4" descr="w2 복사본">
            <a:extLst>
              <a:ext uri="{FF2B5EF4-FFF2-40B4-BE49-F238E27FC236}">
                <a16:creationId xmlns:a16="http://schemas.microsoft.com/office/drawing/2014/main" id="{F5DBCD24-1B3E-4804-92AA-5A1B088C7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5448" y="3614794"/>
            <a:ext cx="587375" cy="569913"/>
          </a:xfrm>
          <a:prstGeom prst="rect">
            <a:avLst/>
          </a:prstGeom>
          <a:noFill/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B424786B-9533-4EE8-AD64-16698575F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 err="1"/>
              <a:t>언택트</a:t>
            </a:r>
            <a:r>
              <a:rPr lang="ko-KR" altLang="en-US" dirty="0"/>
              <a:t> 서비스의 정의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195358" y="4018386"/>
            <a:ext cx="9410555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indent="-432000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24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언택트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서비스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언택트는 접촉을 뜻하는 콘택트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(contact)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에 반대를 의미하는 언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(un)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을 붙인 신조어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사람과 사람 사이의 직접적인 접촉을 최소화하여 제공되는 </a:t>
            </a: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비대면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서비스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7339890E-CC36-4A7F-9DC9-CFB925E0C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359" y="1586212"/>
            <a:ext cx="6660289" cy="2238375"/>
          </a:xfrm>
        </p:spPr>
        <p:txBody>
          <a:bodyPr>
            <a:noAutofit/>
          </a:bodyPr>
          <a:lstStyle/>
          <a:p>
            <a:pPr marL="432000" indent="-432000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i="0" dirty="0" err="1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Untact</a:t>
            </a:r>
            <a:r>
              <a:rPr lang="en-US" altLang="ko-KR" sz="2400" b="1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 Service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U</a:t>
            </a:r>
            <a:r>
              <a:rPr lang="en-US" altLang="ko-KR" sz="2000" b="0" i="0" dirty="0" err="1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ntact</a:t>
            </a: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 service refers to a non-face-to-face type of service that minimizes direct contact between a service provider and a customer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0" name="동영상">
            <a:hlinkClick r:id="" action="ppaction://media"/>
            <a:extLst>
              <a:ext uri="{FF2B5EF4-FFF2-40B4-BE49-F238E27FC236}">
                <a16:creationId xmlns:a16="http://schemas.microsoft.com/office/drawing/2014/main" id="{E3222662-E544-4861-8ADE-296CDBEDD11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315662" y="2053541"/>
            <a:ext cx="1787380" cy="1375459"/>
          </a:xfrm>
          <a:prstGeom prst="rect">
            <a:avLst/>
          </a:prstGeom>
        </p:spPr>
      </p:pic>
      <p:pic>
        <p:nvPicPr>
          <p:cNvPr id="11" name="Picture 3" descr="w1 복사본">
            <a:extLst>
              <a:ext uri="{FF2B5EF4-FFF2-40B4-BE49-F238E27FC236}">
                <a16:creationId xmlns:a16="http://schemas.microsoft.com/office/drawing/2014/main" id="{2EF5A725-A016-4433-A2B3-C764D262F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08520" y="3599169"/>
            <a:ext cx="601663" cy="58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 fullScrn="1"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화살표: 오각형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 flipH="1">
            <a:off x="396906" y="2529532"/>
            <a:ext cx="1348510" cy="2250139"/>
          </a:xfrm>
          <a:prstGeom prst="homePlate">
            <a:avLst>
              <a:gd name="adj" fmla="val 41611"/>
            </a:avLst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장점</a:t>
            </a:r>
          </a:p>
        </p:txBody>
      </p:sp>
      <p:sp>
        <p:nvSpPr>
          <p:cNvPr id="8" name="화살표: 오각형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 flipH="1">
            <a:off x="396906" y="4780201"/>
            <a:ext cx="1348510" cy="1126800"/>
          </a:xfrm>
          <a:prstGeom prst="homePlate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단점</a:t>
            </a:r>
          </a:p>
        </p:txBody>
      </p:sp>
      <p:sp>
        <p:nvSpPr>
          <p:cNvPr id="9" name="배지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745415" y="1541244"/>
            <a:ext cx="2185563" cy="979053"/>
          </a:xfrm>
          <a:prstGeom prst="plaqu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다이아몬드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745414" y="1652608"/>
            <a:ext cx="2185563" cy="868218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핵심 내용</a:t>
            </a:r>
          </a:p>
        </p:txBody>
      </p:sp>
      <p:sp>
        <p:nvSpPr>
          <p:cNvPr id="11" name="배지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3930978" y="1550480"/>
            <a:ext cx="5450747" cy="979053"/>
          </a:xfrm>
          <a:prstGeom prst="plaqu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다이아몬드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3930977" y="1652080"/>
            <a:ext cx="5450747" cy="868218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세부 설명 및 확대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B. </a:t>
            </a:r>
            <a:r>
              <a:rPr lang="ko-KR" altLang="en-US" dirty="0" err="1"/>
              <a:t>언택트</a:t>
            </a:r>
            <a:r>
              <a:rPr lang="ko-KR" altLang="en-US" dirty="0"/>
              <a:t> 마케팅의 장단점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9937094"/>
              </p:ext>
            </p:extLst>
          </p:nvPr>
        </p:nvGraphicFramePr>
        <p:xfrm>
          <a:off x="1745416" y="2529533"/>
          <a:ext cx="7636309" cy="337588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181125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5455184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11252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시공간 제약 극복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  <a:cs typeface="+mn-cs"/>
                        </a:rPr>
                        <a:t>24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  <a:cs typeface="+mn-cs"/>
                        </a:rPr>
                        <a:t>시간 서비스 제공으로 언제 어디서든 접근 가능하여 고객 편의성 및 접점 확대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529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비용 효율성 및 자동화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  <a:cs typeface="+mn-cs"/>
                        </a:rPr>
                        <a:t>오프라인 매장 운영비</a:t>
                      </a: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  <a:cs typeface="+mn-cs"/>
                        </a:rPr>
                        <a:t>인건비 등을 절감</a:t>
                      </a: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  <a:cs typeface="+mn-cs"/>
                        </a:rPr>
                        <a:t>, AI </a:t>
                      </a:r>
                      <a:r>
                        <a:rPr lang="ko-KR" alt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  <a:cs typeface="+mn-cs"/>
                        </a:rPr>
                        <a:t>챗봇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  <a:cs typeface="+mn-cs"/>
                        </a:rPr>
                        <a:t> 등을 활용한 자동화로 운영 효율성 증대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2529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인간적 교류의 부재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  <a:cs typeface="+mn-cs"/>
                        </a:rPr>
                        <a:t>고객과의 직접적인 소통과 감성적인 유대감 형성이 어려워</a:t>
                      </a: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  <a:cs typeface="+mn-cs"/>
                        </a:rPr>
                        <a:t>관계 기반의 브랜드 충성도 구축에 한계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8723232"/>
                  </a:ext>
                </a:extLst>
              </a:tr>
            </a:tbl>
          </a:graphicData>
        </a:graphic>
      </p:graphicFrame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pic>
        <p:nvPicPr>
          <p:cNvPr id="15" name="Picture 28" descr="w3 복사본">
            <a:extLst>
              <a:ext uri="{FF2B5EF4-FFF2-40B4-BE49-F238E27FC236}">
                <a16:creationId xmlns:a16="http://schemas.microsoft.com/office/drawing/2014/main" id="{C2C6341F-D7C7-4035-8304-FDDF7F5E0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9930" y="6000080"/>
            <a:ext cx="569913" cy="569913"/>
          </a:xfrm>
          <a:prstGeom prst="rect">
            <a:avLst/>
          </a:prstGeom>
          <a:noFill/>
        </p:spPr>
      </p:pic>
      <p:pic>
        <p:nvPicPr>
          <p:cNvPr id="16" name="Picture 3" descr="w1 복사본">
            <a:extLst>
              <a:ext uri="{FF2B5EF4-FFF2-40B4-BE49-F238E27FC236}">
                <a16:creationId xmlns:a16="http://schemas.microsoft.com/office/drawing/2014/main" id="{8E7F26F9-3DFC-41B1-9414-87288DED8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3928" y="1283565"/>
            <a:ext cx="601663" cy="584200"/>
          </a:xfrm>
          <a:prstGeom prst="rect">
            <a:avLst/>
          </a:prstGeom>
          <a:noFill/>
        </p:spPr>
      </p:pic>
      <p:pic>
        <p:nvPicPr>
          <p:cNvPr id="17" name="Picture 4" descr="w2 복사본">
            <a:extLst>
              <a:ext uri="{FF2B5EF4-FFF2-40B4-BE49-F238E27FC236}">
                <a16:creationId xmlns:a16="http://schemas.microsoft.com/office/drawing/2014/main" id="{D3D87D02-92A4-4CA7-980A-6E4B1FE00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107" y="1922402"/>
            <a:ext cx="587375" cy="5699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C. </a:t>
            </a:r>
            <a:r>
              <a:rPr lang="ko-KR" altLang="en-US" dirty="0" err="1"/>
              <a:t>언택트</a:t>
            </a:r>
            <a:r>
              <a:rPr lang="ko-KR" altLang="en-US" dirty="0"/>
              <a:t> 마케팅 성장 변화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6405977"/>
              </p:ext>
            </p:extLst>
          </p:nvPr>
        </p:nvGraphicFramePr>
        <p:xfrm>
          <a:off x="507475" y="1554591"/>
          <a:ext cx="889105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오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3659460" y="2398435"/>
            <a:ext cx="1523722" cy="406400"/>
          </a:xfrm>
          <a:prstGeom prst="homePlat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꾸준한 증가</a:t>
            </a:r>
          </a:p>
        </p:txBody>
      </p:sp>
      <p:pic>
        <p:nvPicPr>
          <p:cNvPr id="6" name="Picture 3" descr="w1 복사본">
            <a:extLst>
              <a:ext uri="{FF2B5EF4-FFF2-40B4-BE49-F238E27FC236}">
                <a16:creationId xmlns:a16="http://schemas.microsoft.com/office/drawing/2014/main" id="{B364CC6E-AE39-4693-A78E-627CDFB4F3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2429" y="2309535"/>
            <a:ext cx="601663" cy="58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양쪽 모서리가 둥근 사각형 5">
            <a:extLst>
              <a:ext uri="{FF2B5EF4-FFF2-40B4-BE49-F238E27FC236}">
                <a16:creationId xmlns:a16="http://schemas.microsoft.com/office/drawing/2014/main" id="{D414A894-433D-4361-827F-DFA2642C1536}"/>
              </a:ext>
            </a:extLst>
          </p:cNvPr>
          <p:cNvSpPr/>
          <p:nvPr/>
        </p:nvSpPr>
        <p:spPr>
          <a:xfrm flipH="1">
            <a:off x="289228" y="1291867"/>
            <a:ext cx="4500000" cy="4500000"/>
          </a:xfrm>
          <a:prstGeom prst="round2DiagRect">
            <a:avLst>
              <a:gd name="adj1" fmla="val 10345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9" name="양쪽 모서리가 둥근 사각형 5">
            <a:extLst>
              <a:ext uri="{FF2B5EF4-FFF2-40B4-BE49-F238E27FC236}">
                <a16:creationId xmlns:a16="http://schemas.microsoft.com/office/drawing/2014/main" id="{3940EE49-2DA8-4E02-83E1-E372D96B0250}"/>
              </a:ext>
            </a:extLst>
          </p:cNvPr>
          <p:cNvSpPr/>
          <p:nvPr/>
        </p:nvSpPr>
        <p:spPr>
          <a:xfrm>
            <a:off x="5074670" y="1291867"/>
            <a:ext cx="4500000" cy="4500000"/>
          </a:xfrm>
          <a:prstGeom prst="round2DiagRect">
            <a:avLst>
              <a:gd name="adj1" fmla="val 10345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49DC5277-629F-456C-99BD-308A1B14A7C3}"/>
              </a:ext>
            </a:extLst>
          </p:cNvPr>
          <p:cNvSpPr/>
          <p:nvPr/>
        </p:nvSpPr>
        <p:spPr>
          <a:xfrm>
            <a:off x="583143" y="1604527"/>
            <a:ext cx="3912170" cy="26727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</a:t>
            </a:r>
            <a:r>
              <a:rPr lang="ko-KR" altLang="en-US" dirty="0" err="1"/>
              <a:t>언택트</a:t>
            </a:r>
            <a:r>
              <a:rPr lang="ko-KR" altLang="en-US" dirty="0"/>
              <a:t> 마케팅 사례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13" name="순서도: 화면 표시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5583840" y="1481121"/>
            <a:ext cx="3453480" cy="522939"/>
          </a:xfrm>
          <a:prstGeom prst="flowChartDisplay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언택트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마케팅 종류</a:t>
            </a:r>
          </a:p>
        </p:txBody>
      </p:sp>
      <p:sp>
        <p:nvSpPr>
          <p:cNvPr id="14" name="사다리꼴 13">
            <a:extLst>
              <a:ext uri="{FF2B5EF4-FFF2-40B4-BE49-F238E27FC236}">
                <a16:creationId xmlns:a16="http://schemas.microsoft.com/office/drawing/2014/main" id="{8810CC61-C305-AB83-6096-147802426EED}"/>
              </a:ext>
            </a:extLst>
          </p:cNvPr>
          <p:cNvSpPr/>
          <p:nvPr/>
        </p:nvSpPr>
        <p:spPr>
          <a:xfrm>
            <a:off x="7685736" y="2348039"/>
            <a:ext cx="1593502" cy="639658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워크 </a:t>
            </a:r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스루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팔각형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 rot="20177007">
            <a:off x="6895616" y="3396554"/>
            <a:ext cx="965093" cy="958035"/>
          </a:xfrm>
          <a:prstGeom prst="octagon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가상</a:t>
            </a:r>
            <a:endParaRPr lang="en-US" altLang="ko-KR" dirty="0">
              <a:solidFill>
                <a:schemeClr val="bg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성형</a:t>
            </a:r>
          </a:p>
        </p:txBody>
      </p:sp>
      <p:sp>
        <p:nvSpPr>
          <p:cNvPr id="21" name="화살표: 갈매기형 수장 20">
            <a:extLst>
              <a:ext uri="{FF2B5EF4-FFF2-40B4-BE49-F238E27FC236}">
                <a16:creationId xmlns:a16="http://schemas.microsoft.com/office/drawing/2014/main" id="{D393C190-9EDD-DB80-EC29-F969B6B2D391}"/>
              </a:ext>
            </a:extLst>
          </p:cNvPr>
          <p:cNvSpPr/>
          <p:nvPr/>
        </p:nvSpPr>
        <p:spPr>
          <a:xfrm flipH="1">
            <a:off x="7762487" y="3990523"/>
            <a:ext cx="1440000" cy="535915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스마트 미러</a:t>
            </a:r>
          </a:p>
        </p:txBody>
      </p:sp>
      <p:sp>
        <p:nvSpPr>
          <p:cNvPr id="23" name="사각형: 위쪽 모서리의 한쪽은 둥글고 다른 한쪽은 잘림 22">
            <a:extLst>
              <a:ext uri="{FF2B5EF4-FFF2-40B4-BE49-F238E27FC236}">
                <a16:creationId xmlns:a16="http://schemas.microsoft.com/office/drawing/2014/main" id="{923FE3D4-78F7-805B-BBFC-1E0CEFB430AF}"/>
              </a:ext>
            </a:extLst>
          </p:cNvPr>
          <p:cNvSpPr/>
          <p:nvPr/>
        </p:nvSpPr>
        <p:spPr>
          <a:xfrm flipV="1">
            <a:off x="5382701" y="3183143"/>
            <a:ext cx="1440000" cy="552153"/>
          </a:xfrm>
          <a:prstGeom prst="snipRoundRect">
            <a:avLst>
              <a:gd name="adj1" fmla="val 30325"/>
              <a:gd name="adj2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구름 23">
            <a:extLst>
              <a:ext uri="{FF2B5EF4-FFF2-40B4-BE49-F238E27FC236}">
                <a16:creationId xmlns:a16="http://schemas.microsoft.com/office/drawing/2014/main" id="{540A9290-1D79-22D0-D6AE-54EAE9E933EE}"/>
              </a:ext>
            </a:extLst>
          </p:cNvPr>
          <p:cNvSpPr/>
          <p:nvPr/>
        </p:nvSpPr>
        <p:spPr>
          <a:xfrm flipH="1">
            <a:off x="7762487" y="3183144"/>
            <a:ext cx="1440000" cy="552153"/>
          </a:xfrm>
          <a:prstGeom prst="cloud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로봇 배송</a:t>
            </a:r>
          </a:p>
        </p:txBody>
      </p:sp>
      <p:sp>
        <p:nvSpPr>
          <p:cNvPr id="12" name="사각형: 잘린 위쪽 모서리 11">
            <a:extLst>
              <a:ext uri="{FF2B5EF4-FFF2-40B4-BE49-F238E27FC236}">
                <a16:creationId xmlns:a16="http://schemas.microsoft.com/office/drawing/2014/main" id="{083AA85D-2C81-2AB2-3F30-C32348F4D550}"/>
              </a:ext>
            </a:extLst>
          </p:cNvPr>
          <p:cNvSpPr/>
          <p:nvPr/>
        </p:nvSpPr>
        <p:spPr>
          <a:xfrm>
            <a:off x="7582487" y="4798913"/>
            <a:ext cx="1800000" cy="668961"/>
          </a:xfrm>
          <a:prstGeom prst="snip2Same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디지털 </a:t>
            </a:r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사이니지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3" name="다이어그램 2">
            <a:extLst>
              <a:ext uri="{FF2B5EF4-FFF2-40B4-BE49-F238E27FC236}">
                <a16:creationId xmlns:a16="http://schemas.microsoft.com/office/drawing/2014/main" id="{7372D654-2DF2-417E-AFC0-A04669BA7F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7807843"/>
              </p:ext>
            </p:extLst>
          </p:nvPr>
        </p:nvGraphicFramePr>
        <p:xfrm>
          <a:off x="334412" y="4434997"/>
          <a:ext cx="4409632" cy="12178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다이어그램 8">
            <a:extLst>
              <a:ext uri="{FF2B5EF4-FFF2-40B4-BE49-F238E27FC236}">
                <a16:creationId xmlns:a16="http://schemas.microsoft.com/office/drawing/2014/main" id="{29B89577-B252-4CB3-9859-6E66C929ED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5101080"/>
              </p:ext>
            </p:extLst>
          </p:nvPr>
        </p:nvGraphicFramePr>
        <p:xfrm>
          <a:off x="2032843" y="2035121"/>
          <a:ext cx="2281287" cy="2087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사각형: 모서리가 접힌 도형 6">
            <a:extLst>
              <a:ext uri="{FF2B5EF4-FFF2-40B4-BE49-F238E27FC236}">
                <a16:creationId xmlns:a16="http://schemas.microsoft.com/office/drawing/2014/main" id="{AA334336-6F35-4B40-BC3B-4F4A2A2D77C6}"/>
              </a:ext>
            </a:extLst>
          </p:cNvPr>
          <p:cNvSpPr/>
          <p:nvPr/>
        </p:nvSpPr>
        <p:spPr>
          <a:xfrm>
            <a:off x="737699" y="2337385"/>
            <a:ext cx="1114445" cy="654739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키오스크</a:t>
            </a:r>
          </a:p>
        </p:txBody>
      </p:sp>
      <p:sp>
        <p:nvSpPr>
          <p:cNvPr id="16" name="설명선: 오른쪽 화살표 15">
            <a:extLst>
              <a:ext uri="{FF2B5EF4-FFF2-40B4-BE49-F238E27FC236}">
                <a16:creationId xmlns:a16="http://schemas.microsoft.com/office/drawing/2014/main" id="{D2B20CEC-4C9B-4B9D-89D6-D3691996EC3A}"/>
              </a:ext>
            </a:extLst>
          </p:cNvPr>
          <p:cNvSpPr/>
          <p:nvPr/>
        </p:nvSpPr>
        <p:spPr>
          <a:xfrm>
            <a:off x="1398585" y="1463266"/>
            <a:ext cx="2281287" cy="384157"/>
          </a:xfrm>
          <a:prstGeom prst="rightArrowCallout">
            <a:avLst>
              <a:gd name="adj1" fmla="val 50000"/>
              <a:gd name="adj2" fmla="val 25000"/>
              <a:gd name="adj3" fmla="val 25000"/>
              <a:gd name="adj4" fmla="val 84429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무인화 서비스</a:t>
            </a:r>
          </a:p>
        </p:txBody>
      </p:sp>
      <p:sp>
        <p:nvSpPr>
          <p:cNvPr id="33" name="사각형: 잘린 대각선 방향 모서리 32">
            <a:extLst>
              <a:ext uri="{FF2B5EF4-FFF2-40B4-BE49-F238E27FC236}">
                <a16:creationId xmlns:a16="http://schemas.microsoft.com/office/drawing/2014/main" id="{4CBD6430-807C-4B9E-B09C-B330C921D746}"/>
              </a:ext>
            </a:extLst>
          </p:cNvPr>
          <p:cNvSpPr/>
          <p:nvPr/>
        </p:nvSpPr>
        <p:spPr>
          <a:xfrm>
            <a:off x="5202701" y="4798913"/>
            <a:ext cx="1800000" cy="668961"/>
          </a:xfrm>
          <a:prstGeom prst="snip2Diag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스마트 </a:t>
            </a:r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벤딩머신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4" name="사각형: 모서리가 접힌 도형 33">
            <a:extLst>
              <a:ext uri="{FF2B5EF4-FFF2-40B4-BE49-F238E27FC236}">
                <a16:creationId xmlns:a16="http://schemas.microsoft.com/office/drawing/2014/main" id="{FC418F35-7776-49F2-A337-327C9D478A22}"/>
              </a:ext>
            </a:extLst>
          </p:cNvPr>
          <p:cNvSpPr/>
          <p:nvPr/>
        </p:nvSpPr>
        <p:spPr>
          <a:xfrm flipH="1">
            <a:off x="737699" y="3252333"/>
            <a:ext cx="1114445" cy="654739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셀프 계산대</a:t>
            </a:r>
          </a:p>
        </p:txBody>
      </p:sp>
      <p:sp>
        <p:nvSpPr>
          <p:cNvPr id="46" name="순서도: 문서 45">
            <a:extLst>
              <a:ext uri="{FF2B5EF4-FFF2-40B4-BE49-F238E27FC236}">
                <a16:creationId xmlns:a16="http://schemas.microsoft.com/office/drawing/2014/main" id="{13262597-6B54-4E31-A26C-74C5DA8F806B}"/>
              </a:ext>
            </a:extLst>
          </p:cNvPr>
          <p:cNvSpPr/>
          <p:nvPr/>
        </p:nvSpPr>
        <p:spPr>
          <a:xfrm>
            <a:off x="5305950" y="2348039"/>
            <a:ext cx="1593502" cy="639658"/>
          </a:xfrm>
          <a:prstGeom prst="flowChartDocumen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드라이브 </a:t>
            </a:r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스루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5" name="AutoShape 2">
            <a:extLst>
              <a:ext uri="{FF2B5EF4-FFF2-40B4-BE49-F238E27FC236}">
                <a16:creationId xmlns:a16="http://schemas.microsoft.com/office/drawing/2014/main" id="{3226295B-8BBA-4021-A671-29134C64FD6C}"/>
              </a:ext>
            </a:extLst>
          </p:cNvPr>
          <p:cNvSpPr>
            <a:spLocks/>
          </p:cNvSpPr>
          <p:nvPr/>
        </p:nvSpPr>
        <p:spPr bwMode="auto">
          <a:xfrm rot="16200000">
            <a:off x="2425011" y="3751771"/>
            <a:ext cx="278818" cy="4592394"/>
          </a:xfrm>
          <a:prstGeom prst="leftBrace">
            <a:avLst>
              <a:gd name="adj1" fmla="val 111146"/>
              <a:gd name="adj2" fmla="val 49710"/>
            </a:avLst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26" name="Picture 3" descr="w1 복사본">
            <a:extLst>
              <a:ext uri="{FF2B5EF4-FFF2-40B4-BE49-F238E27FC236}">
                <a16:creationId xmlns:a16="http://schemas.microsoft.com/office/drawing/2014/main" id="{190A2923-33E7-4BE6-B551-B34348B0E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07592" y="6161062"/>
            <a:ext cx="601663" cy="584200"/>
          </a:xfrm>
          <a:prstGeom prst="rect">
            <a:avLst/>
          </a:prstGeom>
          <a:noFill/>
        </p:spPr>
      </p:pic>
      <p:pic>
        <p:nvPicPr>
          <p:cNvPr id="27" name="Picture 4" descr="w2 복사본">
            <a:extLst>
              <a:ext uri="{FF2B5EF4-FFF2-40B4-BE49-F238E27FC236}">
                <a16:creationId xmlns:a16="http://schemas.microsoft.com/office/drawing/2014/main" id="{C454FDC9-4A54-4197-8612-7283FE864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4746" y="6143644"/>
            <a:ext cx="587375" cy="569913"/>
          </a:xfrm>
          <a:prstGeom prst="rect">
            <a:avLst/>
          </a:prstGeom>
          <a:noFill/>
        </p:spPr>
      </p:pic>
      <p:sp>
        <p:nvSpPr>
          <p:cNvPr id="28" name="AutoShape 2">
            <a:extLst>
              <a:ext uri="{FF2B5EF4-FFF2-40B4-BE49-F238E27FC236}">
                <a16:creationId xmlns:a16="http://schemas.microsoft.com/office/drawing/2014/main" id="{EDC20EA0-059C-4EE3-A980-0F5C3500A39C}"/>
              </a:ext>
            </a:extLst>
          </p:cNvPr>
          <p:cNvSpPr>
            <a:spLocks/>
          </p:cNvSpPr>
          <p:nvPr/>
        </p:nvSpPr>
        <p:spPr bwMode="auto">
          <a:xfrm rot="16200000">
            <a:off x="7165006" y="3701238"/>
            <a:ext cx="278818" cy="4666729"/>
          </a:xfrm>
          <a:prstGeom prst="leftBrace">
            <a:avLst>
              <a:gd name="adj1" fmla="val 111146"/>
              <a:gd name="adj2" fmla="val 49710"/>
            </a:avLst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5" name="화살표: 갈매기형 수장 34">
            <a:extLst>
              <a:ext uri="{FF2B5EF4-FFF2-40B4-BE49-F238E27FC236}">
                <a16:creationId xmlns:a16="http://schemas.microsoft.com/office/drawing/2014/main" id="{0CC377A2-D476-49D4-A351-3059C4C9D9F9}"/>
              </a:ext>
            </a:extLst>
          </p:cNvPr>
          <p:cNvSpPr/>
          <p:nvPr/>
        </p:nvSpPr>
        <p:spPr>
          <a:xfrm>
            <a:off x="5382701" y="3990523"/>
            <a:ext cx="1440000" cy="535915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구독 서비스</a:t>
            </a:r>
          </a:p>
        </p:txBody>
      </p:sp>
      <p:cxnSp>
        <p:nvCxnSpPr>
          <p:cNvPr id="10" name="연결선: 꺾임 9">
            <a:extLst>
              <a:ext uri="{FF2B5EF4-FFF2-40B4-BE49-F238E27FC236}">
                <a16:creationId xmlns:a16="http://schemas.microsoft.com/office/drawing/2014/main" id="{3379BC54-BCFB-4864-AA15-D244021FF668}"/>
              </a:ext>
            </a:extLst>
          </p:cNvPr>
          <p:cNvCxnSpPr>
            <a:cxnSpLocks/>
            <a:stCxn id="46" idx="0"/>
            <a:endCxn id="14" idx="0"/>
          </p:cNvCxnSpPr>
          <p:nvPr/>
        </p:nvCxnSpPr>
        <p:spPr>
          <a:xfrm rot="5400000" flipH="1" flipV="1">
            <a:off x="7292594" y="1158146"/>
            <a:ext cx="12700" cy="2379786"/>
          </a:xfrm>
          <a:prstGeom prst="bentConnector3">
            <a:avLst>
              <a:gd name="adj1" fmla="val 1800000"/>
            </a:avLst>
          </a:prstGeom>
          <a:ln w="28575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00C8F85-ED26-43E1-AE71-4EFEA8D07985}"/>
              </a:ext>
            </a:extLst>
          </p:cNvPr>
          <p:cNvSpPr txBox="1"/>
          <p:nvPr/>
        </p:nvSpPr>
        <p:spPr>
          <a:xfrm>
            <a:off x="5776725" y="3136055"/>
            <a:ext cx="6519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새벽 배송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14757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662</TotalTime>
  <Words>208</Words>
  <Application>Microsoft Office PowerPoint</Application>
  <PresentationFormat>A4 용지(210x297mm)</PresentationFormat>
  <Paragraphs>58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언택트 서비스의 정의</vt:lpstr>
      <vt:lpstr>B. 언택트 마케팅의 장단점</vt:lpstr>
      <vt:lpstr>C. 언택트 마케팅 성장 변화</vt:lpstr>
      <vt:lpstr>D. 언택트 마케팅 사례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김정현</cp:lastModifiedBy>
  <cp:revision>92</cp:revision>
  <dcterms:created xsi:type="dcterms:W3CDTF">2023-07-20T02:58:21Z</dcterms:created>
  <dcterms:modified xsi:type="dcterms:W3CDTF">2026-01-12T00:31:22Z</dcterms:modified>
</cp:coreProperties>
</file>